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1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1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8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4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5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8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1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2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E78B0-E1F4-FB4C-BF7F-17F941DC13A7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8041"/>
            <a:ext cx="8866222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Thank  You  Letter  for  The  Shakespeare  Stealer  books</a:t>
            </a:r>
            <a:endParaRPr lang="en-US" sz="2400" dirty="0">
              <a:latin typeface="Times"/>
              <a:cs typeface="Times"/>
            </a:endParaRPr>
          </a:p>
          <a:p>
            <a:endParaRPr lang="en-US" sz="2400" dirty="0" smtClean="0">
              <a:latin typeface="Times"/>
              <a:cs typeface="Times"/>
            </a:endParaRPr>
          </a:p>
          <a:p>
            <a:endParaRPr lang="en-US" sz="2400" dirty="0" smtClean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Order  of  letter:</a:t>
            </a:r>
            <a:endParaRPr lang="en-US" sz="2400" dirty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1.  Address  the  person:  Dear  Donor,</a:t>
            </a:r>
            <a:endParaRPr lang="en-US" sz="2400" dirty="0">
              <a:latin typeface="Times"/>
              <a:cs typeface="Times"/>
            </a:endParaRP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Times"/>
                <a:cs typeface="Times"/>
              </a:rPr>
              <a:t>“Thank  you  for  the…..”</a:t>
            </a:r>
            <a:endParaRPr lang="en-US" sz="2400" dirty="0">
              <a:latin typeface="Times"/>
              <a:cs typeface="Times"/>
            </a:endParaRP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Times"/>
                <a:cs typeface="Times"/>
              </a:rPr>
              <a:t>Provide  a  compliment</a:t>
            </a:r>
            <a:endParaRPr lang="en-US" sz="2400" dirty="0">
              <a:latin typeface="Times"/>
              <a:cs typeface="Times"/>
            </a:endParaRP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Times"/>
                <a:cs typeface="Times"/>
              </a:rPr>
              <a:t>How  you  were  affected  by  their  donation.</a:t>
            </a:r>
          </a:p>
          <a:p>
            <a:pPr marL="457200" indent="-457200">
              <a:buAutoNum type="arabicPeriod" startAt="2"/>
            </a:pPr>
            <a:r>
              <a:rPr lang="en-US" sz="2400" smtClean="0">
                <a:latin typeface="Times"/>
                <a:cs typeface="Times"/>
              </a:rPr>
              <a:t>Conclusion</a:t>
            </a:r>
            <a:r>
              <a:rPr lang="en-US" sz="2400" dirty="0" smtClean="0">
                <a:latin typeface="Times"/>
                <a:cs typeface="Times"/>
              </a:rPr>
              <a:t>:  Sincerely,  Thank  you, </a:t>
            </a:r>
          </a:p>
          <a:p>
            <a:pPr marL="457200" indent="-457200">
              <a:buAutoNum type="arabicPeriod" startAt="2"/>
            </a:pPr>
            <a:endParaRPr lang="en-US" sz="2400" dirty="0" smtClean="0">
              <a:latin typeface="Times"/>
              <a:cs typeface="Times"/>
            </a:endParaRPr>
          </a:p>
          <a:p>
            <a:pPr marL="457200" indent="-457200">
              <a:buAutoNum type="arabicPeriod" startAt="2"/>
            </a:pPr>
            <a:endParaRPr lang="en-US" sz="2400" dirty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Include:  The  above  information.  The  name  of  the  book.  Your  favorite  part of  the  book.</a:t>
            </a:r>
          </a:p>
          <a:p>
            <a:endParaRPr lang="en-US" sz="2400" dirty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Optiona</a:t>
            </a:r>
            <a:r>
              <a:rPr lang="en-US" sz="2400" dirty="0" smtClean="0">
                <a:latin typeface="Times"/>
                <a:cs typeface="Times"/>
              </a:rPr>
              <a:t>l:  You may  include  your  grade  and  name  of  your  school.</a:t>
            </a:r>
            <a:endParaRPr lang="en-US" sz="2400" dirty="0" smtClean="0">
              <a:latin typeface="Times"/>
              <a:cs typeface="Times"/>
            </a:endParaRPr>
          </a:p>
          <a:p>
            <a:endParaRPr lang="en-US" sz="2400" dirty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DO  NOT  INCLUDE:  Your  last  name.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34124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8944</TotalTime>
  <Words>88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School  District  of  Philadelphia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Kurtzman</dc:creator>
  <cp:lastModifiedBy>Suzanne Kurtzman</cp:lastModifiedBy>
  <cp:revision>4</cp:revision>
  <dcterms:created xsi:type="dcterms:W3CDTF">2014-01-06T02:37:10Z</dcterms:created>
  <dcterms:modified xsi:type="dcterms:W3CDTF">2014-01-21T01:20:01Z</dcterms:modified>
</cp:coreProperties>
</file>