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1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1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8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4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8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2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78B0-E1F4-FB4C-BF7F-17F941DC13A7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D36D-5FC3-7E4E-A365-F35D7C06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041"/>
            <a:ext cx="8866222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New  Year’s  Resolution  Writing  Prompt</a:t>
            </a:r>
          </a:p>
          <a:p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Introduction:  Write  three  resolutions  (goals)  you  want  to  set  for  yourself  for  the  year  2014.</a:t>
            </a:r>
          </a:p>
          <a:p>
            <a:endParaRPr lang="en-US" sz="2400" dirty="0">
              <a:latin typeface="Times"/>
              <a:cs typeface="Times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"/>
                <a:cs typeface="Times"/>
              </a:rPr>
              <a:t>Write  down  three  ways  that  will  help  you  achieve  your  first  goal  and  how  each way  will  help  you  achieve  your  goal.</a:t>
            </a:r>
          </a:p>
          <a:p>
            <a:pPr marL="342900" indent="-342900">
              <a:buAutoNum type="arabicPeriod"/>
            </a:pPr>
            <a:endParaRPr lang="en-US" sz="2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latin typeface="Times"/>
                <a:cs typeface="Times"/>
              </a:rPr>
              <a:t>Write  down  three  ways  that  will  help  you  achieve  your second  goal  and  how  each  way  will  help  you  achieve  your  goal.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latin typeface="Times"/>
              <a:cs typeface="Times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latin typeface="Times"/>
                <a:cs typeface="Times"/>
              </a:rPr>
              <a:t>Write  down  three  ways  that  will  help  you  achieve  your third  goal  and  how  each  way will  help  you  achieve  your  goal.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latin typeface="Times"/>
              <a:cs typeface="Times"/>
            </a:endParaRPr>
          </a:p>
          <a:p>
            <a:r>
              <a:rPr lang="en-US" sz="2400" dirty="0" smtClean="0">
                <a:latin typeface="Times"/>
                <a:cs typeface="Times"/>
              </a:rPr>
              <a:t>Conclusion:  Wrap  up  your  writing  so  that  your  essay  is  neatly  tied  up.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4124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78" y="-292362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68418"/>
              </p:ext>
            </p:extLst>
          </p:nvPr>
        </p:nvGraphicFramePr>
        <p:xfrm>
          <a:off x="416478" y="904613"/>
          <a:ext cx="8495095" cy="576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46850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 Be  More  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 startAt="4"/>
                      </a:pPr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 on  walks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Ex.</a:t>
                      </a:r>
                      <a:r>
                        <a:rPr lang="en-US" baseline="0" dirty="0" smtClean="0"/>
                        <a:t>  I  can  take  my  dog  on  walks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when  I  get  home  from  school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and  this  will  keep  me  active.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 smtClean="0"/>
                        <a:t>Be</a:t>
                      </a:r>
                      <a:r>
                        <a:rPr lang="en-US" baseline="0" dirty="0" smtClean="0"/>
                        <a:t>  More  Organized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 startAt="4"/>
                      </a:pPr>
                      <a:r>
                        <a:rPr lang="en-US" dirty="0" smtClean="0"/>
                        <a:t>I  will  write  down  my  homework  everyday.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Ex.  By  writing  my  homework  in  my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agenda</a:t>
                      </a:r>
                      <a:r>
                        <a:rPr lang="en-US" baseline="0" dirty="0" smtClean="0"/>
                        <a:t>  everyday  I  will  be  more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organized  with  my  work.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 Write 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 startAt="4"/>
                      </a:pPr>
                      <a:r>
                        <a:rPr lang="en-US" dirty="0" smtClean="0"/>
                        <a:t>I  am  going  to  set  aside  ten</a:t>
                      </a:r>
                      <a:r>
                        <a:rPr lang="en-US" baseline="0" dirty="0" smtClean="0"/>
                        <a:t>  minutes  everyday  to  write.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Ex.  By  setting  aside  ten  minutes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 everyday  to  write  I  will  get  into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 the  routine  of  writing.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30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210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Example</vt:lpstr>
    </vt:vector>
  </TitlesOfParts>
  <Company>School  District  of  Philadelphia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Kurtzman</dc:creator>
  <cp:lastModifiedBy>Suzanne Kurtzman</cp:lastModifiedBy>
  <cp:revision>2</cp:revision>
  <dcterms:created xsi:type="dcterms:W3CDTF">2014-01-06T02:37:10Z</dcterms:created>
  <dcterms:modified xsi:type="dcterms:W3CDTF">2014-01-06T02:52:31Z</dcterms:modified>
</cp:coreProperties>
</file>