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5A3D44-7F60-4741-88CF-2B148DABF5C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98661E-4A16-428C-8FD7-9303B990C8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jN104uji--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2951587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Metaphors</a:t>
            </a:r>
            <a:r>
              <a:rPr lang="en-US" sz="9600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5105400" cy="2590800"/>
          </a:xfrm>
        </p:spPr>
        <p:txBody>
          <a:bodyPr>
            <a:normAutofit lnSpcReduction="10000"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will be able to define a metaphor and write one of their own.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2961">
            <a:off x="5842680" y="2314878"/>
            <a:ext cx="2657861" cy="389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4397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https://www.youtube.com/watch?v=jN104uji--Y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6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February 24, 2014		Metaphors 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metaphor compares two things by saying that one thing </a:t>
            </a: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other.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use like or as.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9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use a metaphor?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makes a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vivid mental picture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comparison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than a simile.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reader has to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similarities…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detective finding clues.</a:t>
            </a:r>
            <a:endParaRPr lang="en-US" sz="3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2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334265" cy="4645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457200"/>
            <a:ext cx="457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 author uses metaphors to give the reader clues about the plot, characters, or setting.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reader has to make connections between the two things in the metaphor.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3" y="914400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a long day of hiking, the kids were pigs at dinner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88995"/>
            <a:ext cx="1981200" cy="321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40214"/>
            <a:ext cx="3707394" cy="2800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7293" y="1635443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71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What’s being compared? What clues help you understand the comparison?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2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772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Cafeteria </a:t>
            </a:r>
          </a:p>
          <a:p>
            <a:r>
              <a:rPr lang="en-US" sz="3200" dirty="0"/>
              <a:t>The cafeteria is a jungle.</a:t>
            </a:r>
            <a:br>
              <a:rPr lang="en-US" sz="3200" dirty="0"/>
            </a:br>
            <a:r>
              <a:rPr lang="en-US" sz="3200" dirty="0"/>
              <a:t>Wild animals scrambling for food. Grunting</a:t>
            </a:r>
            <a:br>
              <a:rPr lang="en-US" sz="3200" dirty="0"/>
            </a:br>
            <a:r>
              <a:rPr lang="en-US" sz="3200" dirty="0"/>
              <a:t>like wild boars</a:t>
            </a:r>
            <a:br>
              <a:rPr lang="en-US" sz="3200" dirty="0"/>
            </a:br>
            <a:r>
              <a:rPr lang="en-US" sz="3200" dirty="0"/>
              <a:t>Stampeding</a:t>
            </a:r>
            <a:br>
              <a:rPr lang="en-US" sz="3200" dirty="0"/>
            </a:br>
            <a:r>
              <a:rPr lang="en-US" sz="3200" dirty="0"/>
              <a:t>to the line</a:t>
            </a:r>
            <a:br>
              <a:rPr lang="en-US" sz="3200" dirty="0"/>
            </a:br>
            <a:r>
              <a:rPr lang="en-US" sz="3200" dirty="0"/>
              <a:t>Devouring</a:t>
            </a:r>
            <a:br>
              <a:rPr lang="en-US" sz="3200" dirty="0"/>
            </a:br>
            <a:r>
              <a:rPr lang="en-US" sz="3200" dirty="0"/>
              <a:t>their prey</a:t>
            </a:r>
            <a:br>
              <a:rPr lang="en-US" sz="3200" dirty="0"/>
            </a:br>
            <a:r>
              <a:rPr lang="en-US" sz="3200" dirty="0"/>
              <a:t>Cleaning</a:t>
            </a:r>
            <a:br>
              <a:rPr lang="en-US" sz="3200" dirty="0"/>
            </a:br>
            <a:r>
              <a:rPr lang="en-US" sz="3200" dirty="0"/>
              <a:t>their paws</a:t>
            </a:r>
            <a:br>
              <a:rPr lang="en-US" sz="3200" dirty="0"/>
            </a:br>
            <a:r>
              <a:rPr lang="en-US" sz="3200" dirty="0"/>
              <a:t>and then returning to their dens. </a:t>
            </a:r>
            <a:endParaRPr lang="en-US" sz="3200" dirty="0" smtClean="0"/>
          </a:p>
          <a:p>
            <a:endParaRPr lang="en-US" dirty="0"/>
          </a:p>
          <a:p>
            <a:r>
              <a:rPr lang="en-US" dirty="0"/>
              <a:t>By: Alex Foster, Maura </a:t>
            </a:r>
            <a:r>
              <a:rPr lang="en-US" dirty="0" err="1"/>
              <a:t>Grasshoff</a:t>
            </a:r>
            <a:r>
              <a:rPr lang="en-US" dirty="0"/>
              <a:t>, Bridget Bradley, and Christa Michel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982">
            <a:off x="6568574" y="70451"/>
            <a:ext cx="2657861" cy="389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85800"/>
            <a:ext cx="518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Honey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busy bee’s a poem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With nectar that’s so fine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reader-eater laps up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Every honey of a line.</a:t>
            </a:r>
          </a:p>
          <a:p>
            <a:endParaRPr lang="en-US" dirty="0"/>
          </a:p>
          <a:p>
            <a:r>
              <a:rPr lang="en-US" dirty="0" smtClean="0"/>
              <a:t>By J. Patrick Lewis.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5790" y="3962400"/>
            <a:ext cx="254481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are bees and poems alike in this poem?</a:t>
            </a:r>
          </a:p>
        </p:txBody>
      </p:sp>
    </p:spTree>
    <p:extLst>
      <p:ext uri="{BB962C8B-B14F-4D97-AF65-F5344CB8AC3E}">
        <p14:creationId xmlns:p14="http://schemas.microsoft.com/office/powerpoint/2010/main" val="40639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Crocodile</a:t>
            </a:r>
            <a:endParaRPr lang="en-US" u="sng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81444" y="1316037"/>
            <a:ext cx="4290556" cy="52371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mtClean="0"/>
              <a:t>Upon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the watery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deeps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he lives,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and floats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the timbers of his ribs.</a:t>
            </a:r>
          </a:p>
          <a:p>
            <a:pPr marL="0" indent="0">
              <a:buFont typeface="Wingdings 2"/>
              <a:buNone/>
            </a:pPr>
            <a:endParaRPr lang="en-US" smtClean="0"/>
          </a:p>
          <a:p>
            <a:pPr marL="0" indent="0">
              <a:buFont typeface="Wingdings 2"/>
              <a:buNone/>
            </a:pPr>
            <a:r>
              <a:rPr lang="en-US" smtClean="0"/>
              <a:t>The cargo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of his belly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rides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heavy</a:t>
            </a:r>
          </a:p>
          <a:p>
            <a:pPr marL="0" indent="0">
              <a:buFont typeface="Wingdings 2"/>
              <a:buNone/>
            </a:pPr>
            <a:r>
              <a:rPr lang="en-US" smtClean="0"/>
              <a:t>in his iron hide.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560295"/>
            <a:ext cx="3886200" cy="499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1026" name="Picture 2" descr="http://blog.floridaholidays.co.uk/wp-content/uploads/2012/06/Saltwater-Crocod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398"/>
            <a:ext cx="4876799" cy="29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8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223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Metaphors </vt:lpstr>
      <vt:lpstr>February 24, 2014  Metaphors </vt:lpstr>
      <vt:lpstr>Why use a metaphor?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Metaphors</dc:title>
  <dc:creator>Elizabeth Kelley</dc:creator>
  <cp:lastModifiedBy>Suzanne Kurtzman</cp:lastModifiedBy>
  <cp:revision>14</cp:revision>
  <dcterms:created xsi:type="dcterms:W3CDTF">2014-02-21T01:03:19Z</dcterms:created>
  <dcterms:modified xsi:type="dcterms:W3CDTF">2014-02-24T20:39:48Z</dcterms:modified>
</cp:coreProperties>
</file>